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vadratas užapvalintais įstrižaisiais kampais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732020B-1D0C-42C5-BAE9-F53458A3D17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11" name="Skaidrės numerio vietos rezervavimo ženklas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22E9383-52C6-4BD9-87E4-763535CA58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oraštės vietos rezervavimo ženklas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32020B-1D0C-42C5-BAE9-F53458A3D17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E9383-52C6-4BD9-87E4-763535CA5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32020B-1D0C-42C5-BAE9-F53458A3D17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E9383-52C6-4BD9-87E4-763535CA5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32020B-1D0C-42C5-BAE9-F53458A3D17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E9383-52C6-4BD9-87E4-763535CA5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8" name="Datos vietos rezervavimo ženklas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732020B-1D0C-42C5-BAE9-F53458A3D17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22E9383-52C6-4BD9-87E4-763535CA58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32020B-1D0C-42C5-BAE9-F53458A3D17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22E9383-52C6-4BD9-87E4-763535CA58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Stačiakampis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ačiakampis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32020B-1D0C-42C5-BAE9-F53458A3D17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22E9383-52C6-4BD9-87E4-763535CA5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32020B-1D0C-42C5-BAE9-F53458A3D17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E9383-52C6-4BD9-87E4-763535CA58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ačiakampis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32020B-1D0C-42C5-BAE9-F53458A3D17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E9383-52C6-4BD9-87E4-763535CA5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9" name="Datos vietos rezervavimo ženklas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732020B-1D0C-42C5-BAE9-F53458A3D17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10" name="Skaidrės numerio vietos rezervavimo ženklas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22E9383-52C6-4BD9-87E4-763535CA58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oraštės vietos rezervavimo ženklas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3" name="Paveikslėlio vietos rezervavimo ženklas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lt-L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Spustelėkite piktogramą, jei norite įtraukti paveikslėlį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os vietos rezervavimo ženklas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732020B-1D0C-42C5-BAE9-F53458A3D17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22E9383-52C6-4BD9-87E4-763535CA58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vadratas užapvalintais įstrižaisiais kampais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732020B-1D0C-42C5-BAE9-F53458A3D17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22E9383-52C6-4BD9-87E4-763535CA58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21537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7" cy="635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677" y="214290"/>
            <a:ext cx="8520639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358245" cy="635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635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ejykla">
  <a:themeElements>
    <a:clrScheme name="Liejykl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ejykl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ejykl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</TotalTime>
  <Words>0</Words>
  <Application>Microsoft Office PowerPoint</Application>
  <PresentationFormat>Demonstracija ekrane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7" baseType="lpstr">
      <vt:lpstr>Liejykla</vt:lpstr>
      <vt:lpstr>Skaidrė 1</vt:lpstr>
      <vt:lpstr>Skaidrė 2</vt:lpstr>
      <vt:lpstr>Skaidrė 3</vt:lpstr>
      <vt:lpstr>Skaidrė 4</vt:lpstr>
      <vt:lpstr>Skaidrė 5</vt:lpstr>
      <vt:lpstr>Skaidrė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INGA</dc:creator>
  <cp:lastModifiedBy>INGA</cp:lastModifiedBy>
  <cp:revision>2</cp:revision>
  <dcterms:created xsi:type="dcterms:W3CDTF">2013-01-08T17:37:04Z</dcterms:created>
  <dcterms:modified xsi:type="dcterms:W3CDTF">2013-01-08T17:46:55Z</dcterms:modified>
</cp:coreProperties>
</file>